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7397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(11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8939CA-7FB6-CB6B-239B-6C9257B7A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3968" y="3234914"/>
            <a:ext cx="4967263" cy="62766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13 IPSC, 1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134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2023-01-02T22:02:03Z</dcterms:modified>
  <cp:category>Shooting</cp:category>
</cp:coreProperties>
</file>

<file path=docProps/thumbnail.jpeg>
</file>